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15DC0-9E26-480A-9B59-3B60D6292FB7}" type="datetimeFigureOut">
              <a:rPr lang="zh-TW" altLang="en-US" smtClean="0"/>
              <a:t>2021/3/4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71E4C-4AB3-4B7E-A92B-C845F6BF4A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5227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15DC0-9E26-480A-9B59-3B60D6292FB7}" type="datetimeFigureOut">
              <a:rPr lang="zh-TW" altLang="en-US" smtClean="0"/>
              <a:t>2021/3/4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71E4C-4AB3-4B7E-A92B-C845F6BF4A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1281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15DC0-9E26-480A-9B59-3B60D6292FB7}" type="datetimeFigureOut">
              <a:rPr lang="zh-TW" altLang="en-US" smtClean="0"/>
              <a:t>2021/3/4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71E4C-4AB3-4B7E-A92B-C845F6BF4A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2775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15DC0-9E26-480A-9B59-3B60D6292FB7}" type="datetimeFigureOut">
              <a:rPr lang="zh-TW" altLang="en-US" smtClean="0"/>
              <a:t>2021/3/4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71E4C-4AB3-4B7E-A92B-C845F6BF4A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6316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15DC0-9E26-480A-9B59-3B60D6292FB7}" type="datetimeFigureOut">
              <a:rPr lang="zh-TW" altLang="en-US" smtClean="0"/>
              <a:t>2021/3/4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71E4C-4AB3-4B7E-A92B-C845F6BF4A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5906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15DC0-9E26-480A-9B59-3B60D6292FB7}" type="datetimeFigureOut">
              <a:rPr lang="zh-TW" altLang="en-US" smtClean="0"/>
              <a:t>2021/3/4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71E4C-4AB3-4B7E-A92B-C845F6BF4A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4706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15DC0-9E26-480A-9B59-3B60D6292FB7}" type="datetimeFigureOut">
              <a:rPr lang="zh-TW" altLang="en-US" smtClean="0"/>
              <a:t>2021/3/4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71E4C-4AB3-4B7E-A92B-C845F6BF4A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134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15DC0-9E26-480A-9B59-3B60D6292FB7}" type="datetimeFigureOut">
              <a:rPr lang="zh-TW" altLang="en-US" smtClean="0"/>
              <a:t>2021/3/4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71E4C-4AB3-4B7E-A92B-C845F6BF4A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6774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15DC0-9E26-480A-9B59-3B60D6292FB7}" type="datetimeFigureOut">
              <a:rPr lang="zh-TW" altLang="en-US" smtClean="0"/>
              <a:t>2021/3/4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71E4C-4AB3-4B7E-A92B-C845F6BF4A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9432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15DC0-9E26-480A-9B59-3B60D6292FB7}" type="datetimeFigureOut">
              <a:rPr lang="zh-TW" altLang="en-US" smtClean="0"/>
              <a:t>2021/3/4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71E4C-4AB3-4B7E-A92B-C845F6BF4A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9570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15DC0-9E26-480A-9B59-3B60D6292FB7}" type="datetimeFigureOut">
              <a:rPr lang="zh-TW" altLang="en-US" smtClean="0"/>
              <a:t>2021/3/4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71E4C-4AB3-4B7E-A92B-C845F6BF4A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1679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E15DC0-9E26-480A-9B59-3B60D6292FB7}" type="datetimeFigureOut">
              <a:rPr lang="zh-TW" altLang="en-US" smtClean="0"/>
              <a:t>2021/3/4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871E4C-4AB3-4B7E-A92B-C845F6BF4A5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1264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2667162" y="385815"/>
            <a:ext cx="6848375" cy="900180"/>
          </a:xfrm>
          <a:prstGeom prst="rect">
            <a:avLst/>
          </a:prstGeom>
          <a:solidFill>
            <a:srgbClr val="548DD4"/>
          </a:solidFill>
          <a:ln w="9525">
            <a:solidFill>
              <a:srgbClr val="548DD4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ts val="24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2000" b="1" kern="100" dirty="0">
                <a:solidFill>
                  <a:srgbClr val="FFFFFF"/>
                </a:solidFill>
                <a:effectLst/>
                <a:latin typeface="微軟正黑體" panose="020B0604030504040204" pitchFamily="34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2021 </a:t>
            </a:r>
            <a:r>
              <a:rPr lang="zh-TW" sz="2000" b="1" kern="1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第</a:t>
            </a:r>
            <a:r>
              <a:rPr lang="en-US" sz="2000" b="1" kern="1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4</a:t>
            </a:r>
            <a:r>
              <a:rPr lang="zh-TW" sz="2000" b="1" kern="1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屆 致青春創未來全國選拔大賽</a:t>
            </a:r>
            <a:endParaRPr lang="zh-TW" sz="12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algn="ctr">
              <a:lnSpc>
                <a:spcPts val="2400"/>
              </a:lnSpc>
              <a:spcBef>
                <a:spcPts val="1200"/>
              </a:spcBef>
              <a:spcAft>
                <a:spcPts val="0"/>
              </a:spcAft>
            </a:pPr>
            <a:r>
              <a:rPr lang="zh-TW" sz="2000" b="1" kern="100" dirty="0" smtClean="0">
                <a:solidFill>
                  <a:srgbClr val="FFFFFF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創意點子組</a:t>
            </a:r>
            <a:r>
              <a:rPr lang="en-US" sz="2000" b="1" kern="100" dirty="0" smtClean="0">
                <a:solidFill>
                  <a:srgbClr val="FFFFFF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/</a:t>
            </a:r>
            <a:r>
              <a:rPr lang="zh-TW" sz="2000" b="1" kern="100" dirty="0" smtClean="0">
                <a:solidFill>
                  <a:srgbClr val="FFFFFF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科技</a:t>
            </a:r>
            <a:r>
              <a:rPr lang="zh-TW" sz="2000" b="1" kern="1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服務創新組</a:t>
            </a:r>
            <a:r>
              <a:rPr lang="en-US" sz="2000" b="1" kern="1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/</a:t>
            </a:r>
            <a:r>
              <a:rPr lang="zh-TW" sz="2000" b="1" kern="1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創新產品設計組 </a:t>
            </a:r>
            <a:endParaRPr lang="zh-TW" sz="1200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786277" y="2005932"/>
            <a:ext cx="861014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">
              <a:lnSpc>
                <a:spcPts val="2400"/>
              </a:lnSpc>
              <a:spcAft>
                <a:spcPts val="0"/>
              </a:spcAft>
            </a:pPr>
            <a:r>
              <a:rPr lang="zh-TW" altLang="zh-TW" kern="100" dirty="0">
                <a:solidFill>
                  <a:srgbClr val="FF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計畫書編號（主辦單位填）：</a:t>
            </a:r>
            <a:r>
              <a:rPr lang="en-US" altLang="zh-TW" kern="100" dirty="0">
                <a:latin typeface="微軟正黑體" panose="020B0604030504040204" pitchFamily="34" charset="-120"/>
                <a:cs typeface="Arial" panose="020B0604020202020204" pitchFamily="34" charset="0"/>
              </a:rPr>
              <a:t/>
            </a:r>
            <a:br>
              <a:rPr lang="en-US" altLang="zh-TW" kern="100" dirty="0">
                <a:latin typeface="微軟正黑體" panose="020B0604030504040204" pitchFamily="34" charset="-120"/>
                <a:cs typeface="Arial" panose="020B0604020202020204" pitchFamily="34" charset="0"/>
              </a:rPr>
            </a:br>
            <a:endParaRPr lang="zh-TW" altLang="zh-TW" sz="12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635" algn="just">
              <a:lnSpc>
                <a:spcPts val="2400"/>
              </a:lnSpc>
              <a:spcAft>
                <a:spcPts val="0"/>
              </a:spcAft>
            </a:pPr>
            <a:r>
              <a:rPr lang="en-US" altLang="zh-TW" kern="100" dirty="0">
                <a:latin typeface="微軟正黑體" panose="020B0604030504040204" pitchFamily="34" charset="-120"/>
                <a:cs typeface="Arial" panose="020B0604020202020204" pitchFamily="34" charset="0"/>
              </a:rPr>
              <a:t> </a:t>
            </a:r>
            <a:endParaRPr lang="zh-TW" altLang="zh-TW" sz="12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zh-TW" altLang="zh-TW" kern="100" dirty="0"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報名組別：</a:t>
            </a:r>
            <a:r>
              <a:rPr lang="zh-TW" altLang="zh-TW" b="1" u="sng" kern="100" dirty="0">
                <a:solidFill>
                  <a:srgbClr val="00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○創意點子組</a:t>
            </a:r>
            <a:endParaRPr lang="zh-TW" altLang="zh-TW" sz="12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1169035">
              <a:spcBef>
                <a:spcPts val="600"/>
              </a:spcBef>
              <a:spcAft>
                <a:spcPts val="0"/>
              </a:spcAft>
            </a:pPr>
            <a:r>
              <a:rPr lang="zh-TW" altLang="zh-TW" b="1" u="sng" kern="100" dirty="0">
                <a:solidFill>
                  <a:srgbClr val="00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○</a:t>
            </a:r>
            <a:r>
              <a:rPr lang="zh-TW" altLang="zh-TW" b="1" u="sng" kern="100" dirty="0">
                <a:solidFill>
                  <a:srgbClr val="00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科技服務創新組</a:t>
            </a:r>
            <a:endParaRPr lang="zh-TW" altLang="zh-TW" sz="12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1169035">
              <a:spcBef>
                <a:spcPts val="600"/>
              </a:spcBef>
              <a:spcAft>
                <a:spcPts val="0"/>
              </a:spcAft>
            </a:pPr>
            <a:r>
              <a:rPr lang="zh-TW" altLang="zh-TW" b="1" u="sng" kern="100" dirty="0">
                <a:solidFill>
                  <a:srgbClr val="00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○</a:t>
            </a:r>
            <a:r>
              <a:rPr lang="zh-TW" altLang="zh-TW" b="1" u="sng" kern="100" dirty="0">
                <a:solidFill>
                  <a:srgbClr val="00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創新產品設計組</a:t>
            </a:r>
            <a:endParaRPr lang="zh-TW" altLang="zh-TW" sz="12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kern="100" dirty="0">
                <a:latin typeface="微軟正黑體" panose="020B0604030504040204" pitchFamily="34" charset="-120"/>
                <a:cs typeface="Arial" panose="020B0604020202020204" pitchFamily="34" charset="0"/>
              </a:rPr>
              <a:t> </a:t>
            </a:r>
            <a:endParaRPr lang="zh-TW" altLang="zh-TW" sz="12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zh-TW" altLang="zh-TW" kern="100" dirty="0"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作品名稱</a:t>
            </a:r>
            <a:r>
              <a:rPr lang="zh-TW" altLang="zh-TW" kern="100" dirty="0" smtClean="0"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endParaRPr lang="en-US" altLang="zh-TW" kern="100" dirty="0" smtClean="0">
              <a:latin typeface="Calibri" panose="020F050202020403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endParaRPr lang="zh-TW" altLang="zh-TW" sz="12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zh-TW" altLang="zh-TW" kern="100" dirty="0"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參加成員</a:t>
            </a:r>
            <a:r>
              <a:rPr lang="en-US" altLang="zh-TW" kern="100" dirty="0"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kern="100" dirty="0"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姓名</a:t>
            </a:r>
            <a:r>
              <a:rPr lang="en-US" altLang="zh-TW" kern="100" dirty="0"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kern="100" dirty="0"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endParaRPr lang="zh-TW" altLang="zh-TW" sz="12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88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33</Words>
  <Application>Microsoft Office PowerPoint</Application>
  <PresentationFormat>寬螢幕</PresentationFormat>
  <Paragraphs>11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微軟正黑體</vt:lpstr>
      <vt:lpstr>新細明體</vt:lpstr>
      <vt:lpstr>Arial</vt:lpstr>
      <vt:lpstr>Calibri</vt:lpstr>
      <vt:lpstr>Calibri Light</vt:lpstr>
      <vt:lpstr>Times New Roman</vt:lpstr>
      <vt:lpstr>Office 佈景主題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3</cp:revision>
  <dcterms:created xsi:type="dcterms:W3CDTF">2021-03-04T03:04:17Z</dcterms:created>
  <dcterms:modified xsi:type="dcterms:W3CDTF">2021-03-04T03:09:35Z</dcterms:modified>
</cp:coreProperties>
</file>